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C4BF0-4297-4861-A808-BABAC723AE81}" v="24" dt="2025-08-21T20:40:05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6" d="100"/>
          <a:sy n="76" d="100"/>
        </p:scale>
        <p:origin x="2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dree Proffitt" userId="cf51b1b7-7481-4dd8-85bf-a141dc4bc53e" providerId="ADAL" clId="{549C4BF0-4297-4861-A808-BABAC723AE81}"/>
    <pc:docChg chg="modSld">
      <pc:chgData name="Kedree Proffitt" userId="cf51b1b7-7481-4dd8-85bf-a141dc4bc53e" providerId="ADAL" clId="{549C4BF0-4297-4861-A808-BABAC723AE81}" dt="2025-08-21T20:40:18.786" v="70" actId="14100"/>
      <pc:docMkLst>
        <pc:docMk/>
      </pc:docMkLst>
      <pc:sldChg chg="addSp modSp mod modAnim">
        <pc:chgData name="Kedree Proffitt" userId="cf51b1b7-7481-4dd8-85bf-a141dc4bc53e" providerId="ADAL" clId="{549C4BF0-4297-4861-A808-BABAC723AE81}" dt="2025-08-21T20:38:27.183" v="32"/>
        <pc:sldMkLst>
          <pc:docMk/>
          <pc:sldMk cId="2089195061" sldId="257"/>
        </pc:sldMkLst>
        <pc:spChg chg="add mod">
          <ac:chgData name="Kedree Proffitt" userId="cf51b1b7-7481-4dd8-85bf-a141dc4bc53e" providerId="ADAL" clId="{549C4BF0-4297-4861-A808-BABAC723AE81}" dt="2025-08-21T20:37:14.865" v="4" actId="14100"/>
          <ac:spMkLst>
            <pc:docMk/>
            <pc:sldMk cId="2089195061" sldId="257"/>
            <ac:spMk id="3" creationId="{7150DC2D-7697-A51D-28F4-75E5EED5C70C}"/>
          </ac:spMkLst>
        </pc:spChg>
        <pc:spChg chg="mod">
          <ac:chgData name="Kedree Proffitt" userId="cf51b1b7-7481-4dd8-85bf-a141dc4bc53e" providerId="ADAL" clId="{549C4BF0-4297-4861-A808-BABAC723AE81}" dt="2025-08-21T20:38:17.374" v="29" actId="20577"/>
          <ac:spMkLst>
            <pc:docMk/>
            <pc:sldMk cId="2089195061" sldId="257"/>
            <ac:spMk id="4" creationId="{BF8CA7D2-A402-9533-66EE-0563EB70B3B5}"/>
          </ac:spMkLst>
        </pc:spChg>
        <pc:spChg chg="add mod">
          <ac:chgData name="Kedree Proffitt" userId="cf51b1b7-7481-4dd8-85bf-a141dc4bc53e" providerId="ADAL" clId="{549C4BF0-4297-4861-A808-BABAC723AE81}" dt="2025-08-21T20:37:54.004" v="15" actId="14100"/>
          <ac:spMkLst>
            <pc:docMk/>
            <pc:sldMk cId="2089195061" sldId="257"/>
            <ac:spMk id="5" creationId="{0227C6B8-AB8A-AD49-F680-6CAD071527BE}"/>
          </ac:spMkLst>
        </pc:spChg>
        <pc:spChg chg="add mod">
          <ac:chgData name="Kedree Proffitt" userId="cf51b1b7-7481-4dd8-85bf-a141dc4bc53e" providerId="ADAL" clId="{549C4BF0-4297-4861-A808-BABAC723AE81}" dt="2025-08-21T20:37:51.655" v="14" actId="1076"/>
          <ac:spMkLst>
            <pc:docMk/>
            <pc:sldMk cId="2089195061" sldId="257"/>
            <ac:spMk id="6" creationId="{63BB4C81-268A-2F92-CB26-FCD2E384D54D}"/>
          </ac:spMkLst>
        </pc:spChg>
        <pc:spChg chg="add mod">
          <ac:chgData name="Kedree Proffitt" userId="cf51b1b7-7481-4dd8-85bf-a141dc4bc53e" providerId="ADAL" clId="{549C4BF0-4297-4861-A808-BABAC723AE81}" dt="2025-08-21T20:38:00.104" v="18" actId="14100"/>
          <ac:spMkLst>
            <pc:docMk/>
            <pc:sldMk cId="2089195061" sldId="257"/>
            <ac:spMk id="7" creationId="{841905EA-B8FA-AD40-8139-123FFB7317B6}"/>
          </ac:spMkLst>
        </pc:spChg>
        <pc:spChg chg="add mod">
          <ac:chgData name="Kedree Proffitt" userId="cf51b1b7-7481-4dd8-85bf-a141dc4bc53e" providerId="ADAL" clId="{549C4BF0-4297-4861-A808-BABAC723AE81}" dt="2025-08-21T20:38:05.633" v="21" actId="14100"/>
          <ac:spMkLst>
            <pc:docMk/>
            <pc:sldMk cId="2089195061" sldId="257"/>
            <ac:spMk id="9" creationId="{42FD52DD-3D0B-215F-080F-614586A984EF}"/>
          </ac:spMkLst>
        </pc:spChg>
        <pc:spChg chg="add mod">
          <ac:chgData name="Kedree Proffitt" userId="cf51b1b7-7481-4dd8-85bf-a141dc4bc53e" providerId="ADAL" clId="{549C4BF0-4297-4861-A808-BABAC723AE81}" dt="2025-08-21T20:38:20.545" v="30" actId="14100"/>
          <ac:spMkLst>
            <pc:docMk/>
            <pc:sldMk cId="2089195061" sldId="257"/>
            <ac:spMk id="10" creationId="{DC0414FD-C95B-EA81-8E7B-CB1BC5E2906D}"/>
          </ac:spMkLst>
        </pc:spChg>
      </pc:sldChg>
      <pc:sldChg chg="addSp modSp mod modAnim">
        <pc:chgData name="Kedree Proffitt" userId="cf51b1b7-7481-4dd8-85bf-a141dc4bc53e" providerId="ADAL" clId="{549C4BF0-4297-4861-A808-BABAC723AE81}" dt="2025-08-21T20:40:18.786" v="70" actId="14100"/>
        <pc:sldMkLst>
          <pc:docMk/>
          <pc:sldMk cId="1942160815" sldId="258"/>
        </pc:sldMkLst>
        <pc:spChg chg="add mod">
          <ac:chgData name="Kedree Proffitt" userId="cf51b1b7-7481-4dd8-85bf-a141dc4bc53e" providerId="ADAL" clId="{549C4BF0-4297-4861-A808-BABAC723AE81}" dt="2025-08-21T20:39:24.043" v="44" actId="14100"/>
          <ac:spMkLst>
            <pc:docMk/>
            <pc:sldMk cId="1942160815" sldId="258"/>
            <ac:spMk id="3" creationId="{D59620AB-C653-1E8E-7EA0-999AD99FAE76}"/>
          </ac:spMkLst>
        </pc:spChg>
        <pc:spChg chg="add mod">
          <ac:chgData name="Kedree Proffitt" userId="cf51b1b7-7481-4dd8-85bf-a141dc4bc53e" providerId="ADAL" clId="{549C4BF0-4297-4861-A808-BABAC723AE81}" dt="2025-08-21T20:39:27.588" v="47" actId="1076"/>
          <ac:spMkLst>
            <pc:docMk/>
            <pc:sldMk cId="1942160815" sldId="258"/>
            <ac:spMk id="5" creationId="{D3C39655-85DE-94A6-8679-D48EDD39DA89}"/>
          </ac:spMkLst>
        </pc:spChg>
        <pc:spChg chg="add mod">
          <ac:chgData name="Kedree Proffitt" userId="cf51b1b7-7481-4dd8-85bf-a141dc4bc53e" providerId="ADAL" clId="{549C4BF0-4297-4861-A808-BABAC723AE81}" dt="2025-08-21T20:39:30.902" v="49" actId="1076"/>
          <ac:spMkLst>
            <pc:docMk/>
            <pc:sldMk cId="1942160815" sldId="258"/>
            <ac:spMk id="7" creationId="{EF2913F0-CFF7-5015-F909-D38969575A6E}"/>
          </ac:spMkLst>
        </pc:spChg>
        <pc:spChg chg="add mod">
          <ac:chgData name="Kedree Proffitt" userId="cf51b1b7-7481-4dd8-85bf-a141dc4bc53e" providerId="ADAL" clId="{549C4BF0-4297-4861-A808-BABAC723AE81}" dt="2025-08-21T20:39:39.010" v="52" actId="14100"/>
          <ac:spMkLst>
            <pc:docMk/>
            <pc:sldMk cId="1942160815" sldId="258"/>
            <ac:spMk id="9" creationId="{339184E0-4565-1065-A82A-2361FEB773F5}"/>
          </ac:spMkLst>
        </pc:spChg>
        <pc:spChg chg="add mod">
          <ac:chgData name="Kedree Proffitt" userId="cf51b1b7-7481-4dd8-85bf-a141dc4bc53e" providerId="ADAL" clId="{549C4BF0-4297-4861-A808-BABAC723AE81}" dt="2025-08-21T20:39:43.872" v="54" actId="1076"/>
          <ac:spMkLst>
            <pc:docMk/>
            <pc:sldMk cId="1942160815" sldId="258"/>
            <ac:spMk id="10" creationId="{573C513C-1AFA-0D6B-674E-D525D629477C}"/>
          </ac:spMkLst>
        </pc:spChg>
        <pc:spChg chg="add mod">
          <ac:chgData name="Kedree Proffitt" userId="cf51b1b7-7481-4dd8-85bf-a141dc4bc53e" providerId="ADAL" clId="{549C4BF0-4297-4861-A808-BABAC723AE81}" dt="2025-08-21T20:39:48.822" v="57" actId="1076"/>
          <ac:spMkLst>
            <pc:docMk/>
            <pc:sldMk cId="1942160815" sldId="258"/>
            <ac:spMk id="11" creationId="{9C296511-E940-61A7-E8DE-A95BF66866B6}"/>
          </ac:spMkLst>
        </pc:spChg>
        <pc:spChg chg="add mod">
          <ac:chgData name="Kedree Proffitt" userId="cf51b1b7-7481-4dd8-85bf-a141dc4bc53e" providerId="ADAL" clId="{549C4BF0-4297-4861-A808-BABAC723AE81}" dt="2025-08-21T20:39:52.024" v="59" actId="1076"/>
          <ac:spMkLst>
            <pc:docMk/>
            <pc:sldMk cId="1942160815" sldId="258"/>
            <ac:spMk id="12" creationId="{BA68E255-5758-F387-BEAC-6C38EAB84B42}"/>
          </ac:spMkLst>
        </pc:spChg>
        <pc:spChg chg="add mod">
          <ac:chgData name="Kedree Proffitt" userId="cf51b1b7-7481-4dd8-85bf-a141dc4bc53e" providerId="ADAL" clId="{549C4BF0-4297-4861-A808-BABAC723AE81}" dt="2025-08-21T20:40:03.573" v="63" actId="14100"/>
          <ac:spMkLst>
            <pc:docMk/>
            <pc:sldMk cId="1942160815" sldId="258"/>
            <ac:spMk id="13" creationId="{0452828F-22A1-7E20-475A-6FCE2349B4FB}"/>
          </ac:spMkLst>
        </pc:spChg>
        <pc:spChg chg="add mod">
          <ac:chgData name="Kedree Proffitt" userId="cf51b1b7-7481-4dd8-85bf-a141dc4bc53e" providerId="ADAL" clId="{549C4BF0-4297-4861-A808-BABAC723AE81}" dt="2025-08-21T20:40:18.786" v="70" actId="14100"/>
          <ac:spMkLst>
            <pc:docMk/>
            <pc:sldMk cId="1942160815" sldId="258"/>
            <ac:spMk id="14" creationId="{A6A9327E-B9AD-E880-F8B2-75193A328EB2}"/>
          </ac:spMkLst>
        </pc:spChg>
      </pc:sldChg>
      <pc:sldChg chg="addSp modSp mod modAnim">
        <pc:chgData name="Kedree Proffitt" userId="cf51b1b7-7481-4dd8-85bf-a141dc4bc53e" providerId="ADAL" clId="{549C4BF0-4297-4861-A808-BABAC723AE81}" dt="2025-08-21T20:39:12.806" v="40" actId="14100"/>
        <pc:sldMkLst>
          <pc:docMk/>
          <pc:sldMk cId="1745867478" sldId="264"/>
        </pc:sldMkLst>
        <pc:spChg chg="add mod">
          <ac:chgData name="Kedree Proffitt" userId="cf51b1b7-7481-4dd8-85bf-a141dc4bc53e" providerId="ADAL" clId="{549C4BF0-4297-4861-A808-BABAC723AE81}" dt="2025-08-21T20:39:01.500" v="36" actId="14100"/>
          <ac:spMkLst>
            <pc:docMk/>
            <pc:sldMk cId="1745867478" sldId="264"/>
            <ac:spMk id="2" creationId="{55B5D49E-FD6F-B3EC-BD68-F80C5F5B069B}"/>
          </ac:spMkLst>
        </pc:spChg>
        <pc:spChg chg="add mod">
          <ac:chgData name="Kedree Proffitt" userId="cf51b1b7-7481-4dd8-85bf-a141dc4bc53e" providerId="ADAL" clId="{549C4BF0-4297-4861-A808-BABAC723AE81}" dt="2025-08-21T20:39:12.806" v="40" actId="14100"/>
          <ac:spMkLst>
            <pc:docMk/>
            <pc:sldMk cId="1745867478" sldId="264"/>
            <ac:spMk id="3" creationId="{2BDA8912-6225-1CE8-F383-99F1328831E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0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2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1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7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8/21/2025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2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8/21/2025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3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8/21/2025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7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3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2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795" r:id="rId6"/>
    <p:sldLayoutId id="2147483791" r:id="rId7"/>
    <p:sldLayoutId id="2147483792" r:id="rId8"/>
    <p:sldLayoutId id="2147483793" r:id="rId9"/>
    <p:sldLayoutId id="2147483794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50EDB-4030-3F9F-BEB6-A3F619B71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6802" y="603504"/>
            <a:ext cx="5577902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8D760-D750-9E37-B461-346B3F40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553"/>
          <a:stretch>
            <a:fillRect/>
          </a:stretch>
        </p:blipFill>
        <p:spPr>
          <a:xfrm>
            <a:off x="612648" y="713147"/>
            <a:ext cx="4681506" cy="546009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E34F9C3-9EE4-49FE-69B6-AA834664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6802" y="2212848"/>
            <a:ext cx="5577902" cy="409651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RTT4220 – Lecture #0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Kedree Proffitt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WSU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09/02/2025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926B-965A-526B-5830-C9F7F96A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CA7D2-A402-9533-66EE-0563EB70B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1048625"/>
            <a:ext cx="3595634" cy="49913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Kedree Proffitt (cool name, I know!)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Physics B.S. at UM-Flint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 a Master’s Student here for Medical Physics (NOW PhD?!)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taken by a beautiful wonderful lady named Ryleigh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a cat (Tina), a kitten (Teto), two bunnies (Poppy and Kirby), and a jumping spider (Tabby</a:t>
            </a:r>
            <a:r>
              <a:rPr lang="en-US" dirty="0">
                <a:sym typeface="Wingdings" panose="05000000000000000000" pitchFamily="2" charset="2"/>
              </a:rPr>
              <a:t>)!</a:t>
            </a:r>
            <a:endParaRPr lang="en-US" dirty="0"/>
          </a:p>
        </p:txBody>
      </p:sp>
      <p:pic>
        <p:nvPicPr>
          <p:cNvPr id="8" name="Picture 7" descr="A person taking a selfie&#10;&#10;AI-generated content may be incorrect.">
            <a:extLst>
              <a:ext uri="{FF2B5EF4-FFF2-40B4-BE49-F238E27FC236}">
                <a16:creationId xmlns:a16="http://schemas.microsoft.com/office/drawing/2014/main" id="{60C80E01-707D-B2B1-4042-880DEE125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75" y="6116"/>
            <a:ext cx="5159066" cy="6851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50DC2D-7697-A51D-28F4-75E5EED5C70C}"/>
              </a:ext>
            </a:extLst>
          </p:cNvPr>
          <p:cNvSpPr/>
          <p:nvPr/>
        </p:nvSpPr>
        <p:spPr>
          <a:xfrm>
            <a:off x="5419675" y="0"/>
            <a:ext cx="5159066" cy="6851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27C6B8-AB8A-AD49-F680-6CAD071527BE}"/>
              </a:ext>
            </a:extLst>
          </p:cNvPr>
          <p:cNvSpPr/>
          <p:nvPr/>
        </p:nvSpPr>
        <p:spPr>
          <a:xfrm>
            <a:off x="446401" y="1042509"/>
            <a:ext cx="5159066" cy="730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B4C81-268A-2F92-CB26-FCD2E384D54D}"/>
              </a:ext>
            </a:extLst>
          </p:cNvPr>
          <p:cNvSpPr/>
          <p:nvPr/>
        </p:nvSpPr>
        <p:spPr>
          <a:xfrm>
            <a:off x="446401" y="1778837"/>
            <a:ext cx="5159066" cy="49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1905EA-B8FA-AD40-8139-123FFB7317B6}"/>
              </a:ext>
            </a:extLst>
          </p:cNvPr>
          <p:cNvSpPr/>
          <p:nvPr/>
        </p:nvSpPr>
        <p:spPr>
          <a:xfrm>
            <a:off x="446401" y="2314244"/>
            <a:ext cx="5159066" cy="1114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D52DD-3D0B-215F-080F-614586A984EF}"/>
              </a:ext>
            </a:extLst>
          </p:cNvPr>
          <p:cNvSpPr/>
          <p:nvPr/>
        </p:nvSpPr>
        <p:spPr>
          <a:xfrm>
            <a:off x="446401" y="3469536"/>
            <a:ext cx="5159066" cy="951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0414FD-C95B-EA81-8E7B-CB1BC5E2906D}"/>
              </a:ext>
            </a:extLst>
          </p:cNvPr>
          <p:cNvSpPr/>
          <p:nvPr/>
        </p:nvSpPr>
        <p:spPr>
          <a:xfrm>
            <a:off x="597160" y="4590410"/>
            <a:ext cx="5159066" cy="1357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9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lastic box with a small table and chairs inside&#10;&#10;AI-generated content may be incorrect.">
            <a:extLst>
              <a:ext uri="{FF2B5EF4-FFF2-40B4-BE49-F238E27FC236}">
                <a16:creationId xmlns:a16="http://schemas.microsoft.com/office/drawing/2014/main" id="{FE6960A2-1AE8-E37D-ED50-DCEC80995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3" b="20551"/>
          <a:stretch>
            <a:fillRect/>
          </a:stretch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4" name="Picture 13" descr="A couple of rabbits in a cage&#10;&#10;AI-generated content may be incorrect.">
            <a:extLst>
              <a:ext uri="{FF2B5EF4-FFF2-40B4-BE49-F238E27FC236}">
                <a16:creationId xmlns:a16="http://schemas.microsoft.com/office/drawing/2014/main" id="{D813BC6B-BE3D-602E-C061-626E5D99B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6" r="1703" b="-1"/>
          <a:stretch>
            <a:fillRect/>
          </a:stretch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10" name="Picture 9" descr="A cat lying on a blanket&#10;&#10;AI-generated content may be incorrect.">
            <a:extLst>
              <a:ext uri="{FF2B5EF4-FFF2-40B4-BE49-F238E27FC236}">
                <a16:creationId xmlns:a16="http://schemas.microsoft.com/office/drawing/2014/main" id="{000098DF-385B-9184-347D-895F1488D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" r="7971" b="-1"/>
          <a:stretch>
            <a:fillRect/>
          </a:stretch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5" name="Picture 4" descr="A cartoon of a person with a cat on her shoulder&#10;&#10;AI-generated content may be incorrect.">
            <a:extLst>
              <a:ext uri="{FF2B5EF4-FFF2-40B4-BE49-F238E27FC236}">
                <a16:creationId xmlns:a16="http://schemas.microsoft.com/office/drawing/2014/main" id="{78D7D28D-7730-70CC-6EAF-276D0879E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-167" r="27934" b="164"/>
          <a:stretch>
            <a:fillRect/>
          </a:stretch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6" name="Picture 5" descr="A cat sleeping on a blanket&#10;&#10;AI-generated content may be incorrect.">
            <a:extLst>
              <a:ext uri="{FF2B5EF4-FFF2-40B4-BE49-F238E27FC236}">
                <a16:creationId xmlns:a16="http://schemas.microsoft.com/office/drawing/2014/main" id="{61137523-B95F-27AD-3EF8-1308B5786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7563" b="-1"/>
          <a:stretch>
            <a:fillRect/>
          </a:stretch>
        </p:blipFill>
        <p:spPr>
          <a:xfrm>
            <a:off x="4094479" y="3469102"/>
            <a:ext cx="4014047" cy="3383280"/>
          </a:xfrm>
          <a:prstGeom prst="rect">
            <a:avLst/>
          </a:prstGeom>
        </p:spPr>
      </p:pic>
      <p:pic>
        <p:nvPicPr>
          <p:cNvPr id="8" name="Picture 7" descr="A cartoon of a child with a tail&#10;&#10;AI-generated content may be incorrect.">
            <a:extLst>
              <a:ext uri="{FF2B5EF4-FFF2-40B4-BE49-F238E27FC236}">
                <a16:creationId xmlns:a16="http://schemas.microsoft.com/office/drawing/2014/main" id="{2552FE83-858E-CF94-D2B5-3C42164DC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4" t="844" r="2214" b="65837"/>
          <a:stretch>
            <a:fillRect/>
          </a:stretch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B5D49E-FD6F-B3EC-BD68-F80C5F5B069B}"/>
              </a:ext>
            </a:extLst>
          </p:cNvPr>
          <p:cNvSpPr/>
          <p:nvPr/>
        </p:nvSpPr>
        <p:spPr>
          <a:xfrm>
            <a:off x="-107273" y="3428998"/>
            <a:ext cx="4198704" cy="350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DA8912-6225-1CE8-F383-99F1328831E9}"/>
              </a:ext>
            </a:extLst>
          </p:cNvPr>
          <p:cNvSpPr/>
          <p:nvPr/>
        </p:nvSpPr>
        <p:spPr>
          <a:xfrm>
            <a:off x="8199966" y="3469097"/>
            <a:ext cx="5333097" cy="350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6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4172-8091-BE2B-99ED-D5FCD434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Niche Details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12FDF3-74EC-4E76-725D-55CB79F6A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9166" y="128184"/>
            <a:ext cx="4353108" cy="43658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A596B-E4B5-C09F-5410-3F45B4C50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1065403"/>
            <a:ext cx="3595634" cy="49746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have aphantasia (quite severe!)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free movies in my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Blessing and a curse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I’m not insane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Trauma isn’t as bad?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Physics is harder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 forget peoples faces</a:t>
            </a:r>
          </a:p>
        </p:txBody>
      </p:sp>
      <p:pic>
        <p:nvPicPr>
          <p:cNvPr id="8" name="Picture 7" descr="A dog with a black and white coat&#10;&#10;AI-generated content may be incorrect.">
            <a:extLst>
              <a:ext uri="{FF2B5EF4-FFF2-40B4-BE49-F238E27FC236}">
                <a16:creationId xmlns:a16="http://schemas.microsoft.com/office/drawing/2014/main" id="{0F413241-C416-E6DE-9F67-6282F093D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7" b="12745"/>
          <a:stretch>
            <a:fillRect/>
          </a:stretch>
        </p:blipFill>
        <p:spPr>
          <a:xfrm>
            <a:off x="499726" y="3996047"/>
            <a:ext cx="6488317" cy="26879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9620AB-C653-1E8E-7EA0-999AD99FAE76}"/>
              </a:ext>
            </a:extLst>
          </p:cNvPr>
          <p:cNvSpPr/>
          <p:nvPr/>
        </p:nvSpPr>
        <p:spPr>
          <a:xfrm>
            <a:off x="429623" y="1065402"/>
            <a:ext cx="5159066" cy="780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39655-85DE-94A6-8679-D48EDD39DA89}"/>
              </a:ext>
            </a:extLst>
          </p:cNvPr>
          <p:cNvSpPr/>
          <p:nvPr/>
        </p:nvSpPr>
        <p:spPr>
          <a:xfrm>
            <a:off x="429623" y="1845577"/>
            <a:ext cx="5159066" cy="413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913F0-CFF7-5015-F909-D38969575A6E}"/>
              </a:ext>
            </a:extLst>
          </p:cNvPr>
          <p:cNvSpPr/>
          <p:nvPr/>
        </p:nvSpPr>
        <p:spPr>
          <a:xfrm>
            <a:off x="443397" y="2178507"/>
            <a:ext cx="5159066" cy="494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9184E0-4565-1065-A82A-2361FEB773F5}"/>
              </a:ext>
            </a:extLst>
          </p:cNvPr>
          <p:cNvSpPr/>
          <p:nvPr/>
        </p:nvSpPr>
        <p:spPr>
          <a:xfrm>
            <a:off x="443397" y="2787732"/>
            <a:ext cx="5159066" cy="218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C513C-1AFA-0D6B-674E-D525D629477C}"/>
              </a:ext>
            </a:extLst>
          </p:cNvPr>
          <p:cNvSpPr/>
          <p:nvPr/>
        </p:nvSpPr>
        <p:spPr>
          <a:xfrm>
            <a:off x="268627" y="3128142"/>
            <a:ext cx="5159066" cy="218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96511-E940-61A7-E8DE-A95BF66866B6}"/>
              </a:ext>
            </a:extLst>
          </p:cNvPr>
          <p:cNvSpPr/>
          <p:nvPr/>
        </p:nvSpPr>
        <p:spPr>
          <a:xfrm>
            <a:off x="597160" y="3384631"/>
            <a:ext cx="5159066" cy="218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68E255-5758-F387-BEAC-6C38EAB84B42}"/>
              </a:ext>
            </a:extLst>
          </p:cNvPr>
          <p:cNvSpPr/>
          <p:nvPr/>
        </p:nvSpPr>
        <p:spPr>
          <a:xfrm>
            <a:off x="499726" y="3762955"/>
            <a:ext cx="5159066" cy="218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52828F-22A1-7E20-475A-6FCE2349B4FB}"/>
              </a:ext>
            </a:extLst>
          </p:cNvPr>
          <p:cNvSpPr/>
          <p:nvPr/>
        </p:nvSpPr>
        <p:spPr>
          <a:xfrm>
            <a:off x="7155580" y="279366"/>
            <a:ext cx="4823914" cy="4214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A9327E-B9AD-E880-F8B2-75193A328EB2}"/>
              </a:ext>
            </a:extLst>
          </p:cNvPr>
          <p:cNvSpPr/>
          <p:nvPr/>
        </p:nvSpPr>
        <p:spPr>
          <a:xfrm>
            <a:off x="429623" y="3955942"/>
            <a:ext cx="6725957" cy="3040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6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BFC1-2A38-356B-6ABB-8BC32117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Syllabus Stuff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A80850-88D2-3551-1BD0-CD1564B8C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4690" y="553616"/>
            <a:ext cx="6280150" cy="1368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71CC0-7081-9486-E5FD-E578C5DE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98" y="1831896"/>
            <a:ext cx="3742957" cy="3194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E6514-9657-A455-15FB-F8AC2BDD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521" y="1921622"/>
            <a:ext cx="5130488" cy="47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2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5CB19-C645-97B8-F4BF-5F505E66C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58" y="892044"/>
            <a:ext cx="8426883" cy="5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C1B273-B529-A357-352A-FF3A62AB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4" y="1282589"/>
            <a:ext cx="7017111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8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702D0D-DF57-DADB-A466-509A918F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77" y="1274737"/>
            <a:ext cx="4308526" cy="4308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67F29-2EA9-8F87-7F8D-8ED63D766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03" y="1274737"/>
            <a:ext cx="4265570" cy="4308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5C2A0-B04B-64E7-FEDD-EE0205F19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873" y="1274737"/>
            <a:ext cx="2172215" cy="43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3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9CF92-2060-BDB4-3F51-BFCCDE48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6" y="1173402"/>
            <a:ext cx="4028030" cy="4511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3BBC6-BEB1-C7F4-3BA5-B49C8FDE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6" y="1173402"/>
            <a:ext cx="3679827" cy="4511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3A8A9-3F67-1712-6B58-F40A302C2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14" y="1173402"/>
            <a:ext cx="4124820" cy="45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3994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Metadata/LabelInfo.xml><?xml version="1.0" encoding="utf-8"?>
<clbl:labelList xmlns:clbl="http://schemas.microsoft.com/office/2020/mipLabelMetadata">
  <clbl:label id="{e51cdec9-811d-471d-bbe6-dd3d8d54c28b}" enabled="0" method="" siteId="{e51cdec9-811d-471d-bbe6-dd3d8d54c28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113</Words>
  <Application>Microsoft Office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Neue Haas Grotesk Text Pro</vt:lpstr>
      <vt:lpstr>Wingdings</vt:lpstr>
      <vt:lpstr>VanillaVTI</vt:lpstr>
      <vt:lpstr>Introductions</vt:lpstr>
      <vt:lpstr>Personal Details</vt:lpstr>
      <vt:lpstr>PowerPoint Presentation</vt:lpstr>
      <vt:lpstr>Niche Details</vt:lpstr>
      <vt:lpstr>Important Syllabus Stuff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Kedree Proffitt</dc:creator>
  <cp:lastModifiedBy>Kedree Proffitt</cp:lastModifiedBy>
  <cp:revision>2</cp:revision>
  <dcterms:created xsi:type="dcterms:W3CDTF">2025-08-19T22:26:46Z</dcterms:created>
  <dcterms:modified xsi:type="dcterms:W3CDTF">2025-08-21T20:40:25Z</dcterms:modified>
</cp:coreProperties>
</file>